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59" r:id="rId8"/>
    <p:sldId id="270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68" r:id="rId19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3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6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7A1BFF5-21BF-4160-B9BB-AE71C1FED557}" type="datetime1">
              <a:rPr lang="pt-PT" smtClean="0"/>
              <a:pPr algn="r" rtl="0"/>
              <a:t>20/06/2015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9976EA48-158B-44E6-AD53-699CA8A0F7E6}" type="datetime1">
              <a:rPr lang="pt-PT" smtClean="0"/>
              <a:pPr/>
              <a:t>20/06/2015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65317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Limitações do</a:t>
            </a:r>
            <a:r>
              <a:rPr lang="pt-PT" baseline="0" dirty="0" smtClean="0"/>
              <a:t> SharedPen consoante o que foi requisitado inicialmente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01064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Aqui novas ideias seria realmente muito importante porque todos</a:t>
            </a:r>
            <a:r>
              <a:rPr lang="pt-PT" baseline="0" dirty="0" smtClean="0"/>
              <a:t> os tópicos aqui mencionados é meramente todas as limitações que tivemos.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81915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8817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97970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Ideias adicionais</a:t>
            </a:r>
            <a:r>
              <a:rPr lang="pt-PT" baseline="0" dirty="0" smtClean="0"/>
              <a:t> são bem vindas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6285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Muito cheio?</a:t>
            </a:r>
            <a:r>
              <a:rPr lang="pt-PT" baseline="0" dirty="0" smtClean="0"/>
              <a:t> </a:t>
            </a:r>
            <a:br>
              <a:rPr lang="pt-PT" baseline="0" dirty="0" smtClean="0"/>
            </a:br>
            <a:r>
              <a:rPr lang="pt-PT" baseline="0" dirty="0" smtClean="0"/>
              <a:t>Deve-se colocar todas ou meramente as mais importantes?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8797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1623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Dar um toque visual neste diapositivo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37649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Temos que pôr isto bonito! Com ícones e tudo!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30089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Deve-se</a:t>
            </a:r>
            <a:r>
              <a:rPr lang="pt-PT" baseline="0" dirty="0" smtClean="0"/>
              <a:t> explicar que este é o menu </a:t>
            </a:r>
            <a:r>
              <a:rPr lang="pt-PT" baseline="0" dirty="0" err="1" smtClean="0"/>
              <a:t>backoffice</a:t>
            </a:r>
            <a:r>
              <a:rPr lang="pt-PT" baseline="0" dirty="0" smtClean="0"/>
              <a:t>.</a:t>
            </a:r>
            <a:br>
              <a:rPr lang="pt-PT" baseline="0" dirty="0" smtClean="0"/>
            </a:br>
            <a:r>
              <a:rPr lang="pt-PT" baseline="0" dirty="0" smtClean="0"/>
              <a:t>Importante mencionar que é possível adicionar, editar e desabilitar alunos, professores, escolas e agrupamentos.</a:t>
            </a:r>
            <a:br>
              <a:rPr lang="pt-PT" baseline="0" dirty="0" smtClean="0"/>
            </a:br>
            <a:r>
              <a:rPr lang="pt-PT" baseline="0" dirty="0" smtClean="0"/>
              <a:t/>
            </a:r>
            <a:br>
              <a:rPr lang="pt-PT" baseline="0" dirty="0" smtClean="0"/>
            </a:br>
            <a:r>
              <a:rPr lang="pt-PT" baseline="0" dirty="0" smtClean="0"/>
              <a:t>Tudo o for alterado na BD será de imediato alterado na BD.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5678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NELSON GOMES dá</a:t>
            </a:r>
            <a:r>
              <a:rPr lang="pt-PT" baseline="0" dirty="0" smtClean="0"/>
              <a:t> um jeitinho nisto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2547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As potencialidades</a:t>
            </a:r>
            <a:r>
              <a:rPr lang="pt-PT" baseline="0" dirty="0" smtClean="0"/>
              <a:t> menciona aquilo que futuramente possa ser acrescentado ao </a:t>
            </a:r>
            <a:r>
              <a:rPr lang="pt-PT" baseline="0" dirty="0" err="1" smtClean="0"/>
              <a:t>Sharedpen</a:t>
            </a:r>
            <a:r>
              <a:rPr lang="pt-PT" baseline="0" dirty="0" smtClean="0"/>
              <a:t>.</a:t>
            </a:r>
            <a:br>
              <a:rPr lang="pt-PT" baseline="0" dirty="0" smtClean="0"/>
            </a:br>
            <a:r>
              <a:rPr lang="pt-PT" baseline="0" dirty="0" smtClean="0"/>
              <a:t>Se alguém tiver mais 1 ou 2 ideias e completar também seria bom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1812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3475241"/>
            <a:ext cx="9359467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813487"/>
            <a:ext cx="9359467" cy="10332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3462715"/>
            <a:ext cx="8500062" cy="1219942"/>
          </a:xfrm>
        </p:spPr>
        <p:txBody>
          <a:bodyPr rtlCol="0" anchor="b"/>
          <a:lstStyle>
            <a:lvl1pPr algn="l" rtl="0">
              <a:lnSpc>
                <a:spcPct val="90000"/>
              </a:lnSpc>
              <a:defRPr sz="6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err="1" smtClean="0"/>
              <a:t>SharedPen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4897462"/>
            <a:ext cx="8500062" cy="865321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pt-PT" dirty="0" err="1" smtClean="0"/>
              <a:t>Projecto</a:t>
            </a:r>
            <a:r>
              <a:rPr lang="pt-PT" dirty="0" smtClean="0"/>
              <a:t> de Sistemas de Informação 2014/2015</a:t>
            </a:r>
            <a:endParaRPr lang="pt-PT" dirty="0"/>
          </a:p>
        </p:txBody>
      </p:sp>
      <p:sp>
        <p:nvSpPr>
          <p:cNvPr id="11" name="Marcador de Posição da Data 10"/>
          <p:cNvSpPr>
            <a:spLocks noGrp="1"/>
          </p:cNvSpPr>
          <p:nvPr>
            <p:ph type="dt" sz="half" idx="10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fld id="{91AC7CBD-17BA-4564-A78B-867AB4D84BAF}" type="datetime1">
              <a:rPr lang="pt-PT" smtClean="0"/>
              <a:t>20/06/2015</a:t>
            </a:fld>
            <a:endParaRPr lang="pt-PT" dirty="0"/>
          </a:p>
        </p:txBody>
      </p:sp>
      <p:sp>
        <p:nvSpPr>
          <p:cNvPr id="12" name="Marcador de Posição do Rodapé 11"/>
          <p:cNvSpPr>
            <a:spLocks noGrp="1"/>
          </p:cNvSpPr>
          <p:nvPr>
            <p:ph type="ftr" sz="quarter" idx="11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>
            <a:lvl1pPr>
              <a:defRPr/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13" name="Marcador de Posição do Número do Diapositivo 12"/>
          <p:cNvSpPr>
            <a:spLocks noGrp="1"/>
          </p:cNvSpPr>
          <p:nvPr>
            <p:ph type="sldNum" sz="quarter" idx="12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4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51" y="3601373"/>
            <a:ext cx="4158641" cy="94262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35" y="235503"/>
            <a:ext cx="2993397" cy="29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311328" y="1227667"/>
            <a:ext cx="6331272" cy="309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9" name="Retângulo 8"/>
          <p:cNvSpPr/>
          <p:nvPr/>
        </p:nvSpPr>
        <p:spPr>
          <a:xfrm>
            <a:off x="4311328" y="4462272"/>
            <a:ext cx="6331272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">
          <a:xfrm>
            <a:off x="4311328" y="1227667"/>
            <a:ext cx="6331272" cy="3095096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5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smtClean="0"/>
              <a:t>Titulo Separador de Capítulos/Secções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4311328" y="4589463"/>
            <a:ext cx="6331272" cy="1500187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dirty="0" smtClean="0"/>
              <a:t>Detalhes Separador de Capítulos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1280159" y="6356350"/>
            <a:ext cx="1971947" cy="365125"/>
          </a:xfrm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4713F5D0-830C-4962-94A4-BBDD74DFC88D}" type="datetime1">
              <a:rPr lang="pt-PT" smtClean="0"/>
              <a:t>20/06/2015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Duplo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280160" y="2194560"/>
            <a:ext cx="448970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 baseline="0"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415368" y="2194560"/>
            <a:ext cx="449342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B0A519-FF1E-4E03-AC96-013D178F918D}" type="datetime1">
              <a:rPr lang="pt-PT" smtClean="0"/>
              <a:t>20/06/2015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Comparação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primeiro Objeto Comparação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280160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Segundo Objeto Comparação</a:t>
            </a:r>
            <a:endParaRPr lang="pt-PT" dirty="0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419088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2DE215-9969-4DA9-B33A-A364F2EE9811}" type="datetime1">
              <a:rPr lang="pt-PT" smtClean="0"/>
              <a:t>20/06/2015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Simples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475633-534F-45A7-B0B6-0F8F351ECD8A}" type="datetime1">
              <a:rPr lang="pt-PT" smtClean="0"/>
              <a:t>20/06/2015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  <p:sp>
        <p:nvSpPr>
          <p:cNvPr id="7" name="CaixaDeTexto 6"/>
          <p:cNvSpPr txBox="1"/>
          <p:nvPr userDrawn="1"/>
        </p:nvSpPr>
        <p:spPr>
          <a:xfrm>
            <a:off x="1280160" y="2463801"/>
            <a:ext cx="9628632" cy="38050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PT" dirty="0" smtClean="0"/>
              <a:t>Informação/Descrição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7C4115-C081-498D-93A4-745608AEABE8}" type="datetime1">
              <a:rPr lang="pt-PT" smtClean="0"/>
              <a:t>20/06/2015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2184400" y="2667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Diapositivo Simples Sem</a:t>
            </a:r>
            <a:r>
              <a:rPr lang="pt-PT" baseline="0" dirty="0" smtClean="0"/>
              <a:t> Cabeçalho Para Titulo (Esta caixa de texto não faz parte deste modelo)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 baseline="0"/>
            </a:lvl1pPr>
          </a:lstStyle>
          <a:p>
            <a:pPr rtl="0"/>
            <a:r>
              <a:rPr lang="pt-PT" dirty="0" smtClean="0"/>
              <a:t>Titulo de conteúdo com legenda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 rtlCol="0">
            <a:normAutofit/>
          </a:bodyPr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smtClean="0"/>
              <a:t>Clique para editar os estilos</a:t>
            </a:r>
          </a:p>
          <a:p>
            <a:pPr lvl="1" rtl="0"/>
            <a:r>
              <a:rPr lang="pt-PT" smtClean="0"/>
              <a:t>Segundo nível</a:t>
            </a:r>
          </a:p>
          <a:p>
            <a:pPr lvl="2" rtl="0"/>
            <a:r>
              <a:rPr lang="pt-PT" smtClean="0"/>
              <a:t>Terceiro nível</a:t>
            </a:r>
          </a:p>
          <a:p>
            <a:pPr lvl="3" rtl="0"/>
            <a:r>
              <a:rPr lang="pt-PT" smtClean="0"/>
              <a:t>Quarto nível</a:t>
            </a:r>
          </a:p>
          <a:p>
            <a:pPr lvl="4" rtl="0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500"/>
              </a:spcBef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0B787E-5745-4DE6-84E9-6B3D5A80081F}" type="datetime1">
              <a:rPr lang="pt-PT" smtClean="0"/>
              <a:t>20/06/2015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/>
            </a:lvl1pPr>
          </a:lstStyle>
          <a:p>
            <a:pPr rtl="0"/>
            <a:r>
              <a:rPr lang="pt-PT" dirty="0" smtClean="0"/>
              <a:t>Titulo de imagem com legenda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PT" smtClean="0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E141A0-1FB9-4DEB-ADFF-D9C472385D53}" type="datetime1">
              <a:rPr lang="pt-PT" smtClean="0"/>
              <a:t>20/06/2015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dirty="0" smtClean="0"/>
              <a:t>Titulo de Slide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dirty="0" smtClean="0"/>
              <a:t>Primeiro </a:t>
            </a:r>
            <a:r>
              <a:rPr lang="pt-PT" dirty="0" err="1" smtClean="0"/>
              <a:t>Nivel</a:t>
            </a:r>
            <a:endParaRPr lang="pt-PT" dirty="0" smtClean="0"/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</a:p>
          <a:p>
            <a:pPr lvl="5" rtl="0"/>
            <a:r>
              <a:rPr lang="pt-PT" dirty="0" smtClean="0"/>
              <a:t>Sexto</a:t>
            </a:r>
          </a:p>
          <a:p>
            <a:pPr lvl="6" rtl="0"/>
            <a:r>
              <a:rPr lang="pt-PT" dirty="0" smtClean="0"/>
              <a:t>Sétimo</a:t>
            </a:r>
          </a:p>
          <a:p>
            <a:pPr lvl="7" rtl="0"/>
            <a:r>
              <a:rPr lang="pt-PT" dirty="0" smtClean="0"/>
              <a:t>Oitavo</a:t>
            </a:r>
          </a:p>
          <a:p>
            <a:pPr lvl="8" rtl="0"/>
            <a:r>
              <a:rPr lang="pt-PT" dirty="0" smtClean="0"/>
              <a:t>Nono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24B92E2-433E-4BF3-9426-68C5E17B33A4}" type="datetime1">
              <a:rPr lang="pt-PT" smtClean="0"/>
              <a:t>20/06/2015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09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app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Boneco com o funcionamento da </a:t>
            </a:r>
            <a:r>
              <a:rPr lang="pt-PT" dirty="0" err="1" smtClean="0"/>
              <a:t>app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</a:t>
            </a:r>
            <a:r>
              <a:rPr lang="pt-PT" dirty="0" smtClean="0"/>
              <a:t>Projeto </a:t>
            </a:r>
            <a:r>
              <a:rPr lang="pt-PT" dirty="0" smtClean="0"/>
              <a:t>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5396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</a:t>
            </a:r>
            <a:r>
              <a:rPr lang="pt-PT" dirty="0" smtClean="0"/>
              <a:t>otencialidades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10239782" cy="3711669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Procura </a:t>
            </a:r>
            <a:r>
              <a:rPr lang="pt-PT" dirty="0"/>
              <a:t>de imagens no </a:t>
            </a:r>
            <a:r>
              <a:rPr lang="pt-PT" dirty="0" smtClean="0"/>
              <a:t>sistema;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A ferramenta de desenho </a:t>
            </a:r>
            <a:r>
              <a:rPr lang="pt-PT" dirty="0" smtClean="0"/>
              <a:t>colaborativo;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O </a:t>
            </a:r>
            <a:r>
              <a:rPr lang="pt-PT" dirty="0"/>
              <a:t>sistema disponibiliza um </a:t>
            </a:r>
            <a:r>
              <a:rPr lang="pt-PT" dirty="0" smtClean="0"/>
              <a:t>chat.</a:t>
            </a:r>
            <a:endParaRPr lang="pt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</a:t>
            </a:r>
            <a:r>
              <a:rPr lang="pt-PT" dirty="0" smtClean="0"/>
              <a:t>Projeto </a:t>
            </a:r>
            <a:r>
              <a:rPr lang="pt-PT" dirty="0" smtClean="0"/>
              <a:t>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368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Limitações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9198382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Histórico </a:t>
            </a:r>
            <a:r>
              <a:rPr lang="pt-PT" dirty="0"/>
              <a:t>de alterações do </a:t>
            </a:r>
            <a:r>
              <a:rPr lang="pt-PT" dirty="0" smtClean="0"/>
              <a:t>projeto;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Sistema de avaliação;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discussão;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Ficheiros áudio </a:t>
            </a:r>
            <a:r>
              <a:rPr lang="pt-PT" dirty="0" smtClean="0"/>
              <a:t>e 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Acesso a utilizadores externos.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</a:t>
            </a:r>
            <a:r>
              <a:rPr lang="pt-PT" dirty="0" smtClean="0"/>
              <a:t>Projeto </a:t>
            </a:r>
            <a:r>
              <a:rPr lang="pt-PT" dirty="0" smtClean="0"/>
              <a:t>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43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Trabalho futuro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5"/>
            <a:ext cx="9616974" cy="2652806"/>
          </a:xfrm>
        </p:spPr>
        <p:txBody>
          <a:bodyPr>
            <a:normAutofit fontScale="92500" lnSpcReduction="20000"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Histórico de alterações do projeto;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Sistema de avaliação;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discussão;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Ficheiros áudio e 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Acesso a utilizadores externos.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</a:t>
            </a:r>
            <a:r>
              <a:rPr lang="pt-PT" dirty="0" smtClean="0"/>
              <a:t>Projeto </a:t>
            </a:r>
            <a:r>
              <a:rPr lang="pt-PT" dirty="0" smtClean="0"/>
              <a:t>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172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Grupo de trabalho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Fotos do GIT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</a:t>
            </a:r>
            <a:r>
              <a:rPr lang="pt-PT" dirty="0" smtClean="0"/>
              <a:t>Projeto </a:t>
            </a:r>
            <a:r>
              <a:rPr lang="pt-PT" dirty="0" smtClean="0"/>
              <a:t>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3918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obrigado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</a:t>
            </a:r>
            <a:r>
              <a:rPr lang="pt-PT" dirty="0" smtClean="0"/>
              <a:t>Projeto </a:t>
            </a:r>
            <a:r>
              <a:rPr lang="pt-PT" dirty="0" smtClean="0"/>
              <a:t>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4023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Introdução</a:t>
            </a:r>
            <a:endParaRPr lang="pt-PT" dirty="0"/>
          </a:p>
        </p:txBody>
      </p:sp>
      <p:sp>
        <p:nvSpPr>
          <p:cNvPr id="8" name="Marcador de Posição do Texto 7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7191782" cy="3711669"/>
          </a:xfrm>
        </p:spPr>
        <p:txBody>
          <a:bodyPr/>
          <a:lstStyle/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3200" dirty="0" smtClean="0"/>
              <a:t>O que é o SharedPen?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 smtClean="0"/>
              <a:t>Software que permite a escrita colaborativa entre alunos.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800" dirty="0"/>
              <a:t>Quem o pediu</a:t>
            </a:r>
            <a:r>
              <a:rPr lang="pt-PT" sz="2800" dirty="0" smtClean="0"/>
              <a:t>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/>
              <a:t>Agrupamento de Escolas Artur </a:t>
            </a:r>
            <a:r>
              <a:rPr lang="pt-PT" sz="2000" dirty="0" smtClean="0"/>
              <a:t>Gonçalves.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800" dirty="0"/>
              <a:t>Quem o fez</a:t>
            </a:r>
            <a:r>
              <a:rPr lang="pt-PT" sz="2800" dirty="0" smtClean="0"/>
              <a:t>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 smtClean="0"/>
              <a:t>Turma de Projeto de Sistemas de Informação (2014/2015) Engenharia Informática.</a:t>
            </a:r>
            <a:endParaRPr lang="pt-PT" sz="2000" dirty="0"/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pt-PT" dirty="0" smtClean="0"/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pt-PT" dirty="0" smtClean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681" y="2416985"/>
            <a:ext cx="2734873" cy="1675418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65642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Porque é que este projeto é interessante?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9338082" cy="371166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Potenciar desenvolvimento da escrita e </a:t>
            </a:r>
            <a:r>
              <a:rPr lang="pt-PT" dirty="0" smtClean="0"/>
              <a:t>criação de </a:t>
            </a:r>
            <a:r>
              <a:rPr lang="pt-PT" dirty="0" smtClean="0"/>
              <a:t>texto dos alunos;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Destinado a diferentes graus de ensino;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Disponível em diferentes tipos de </a:t>
            </a:r>
            <a:r>
              <a:rPr lang="pt-PT" dirty="0" smtClean="0"/>
              <a:t>dispositivo</a:t>
            </a:r>
            <a:r>
              <a:rPr lang="pt-PT" dirty="0"/>
              <a:t>.</a:t>
            </a:r>
            <a:endParaRPr lang="pt-PT" dirty="0"/>
          </a:p>
          <a:p>
            <a:r>
              <a:rPr lang="pt-PT" dirty="0"/>
              <a:t> </a:t>
            </a:r>
          </a:p>
          <a:p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</a:t>
            </a:r>
            <a:r>
              <a:rPr lang="pt-PT" dirty="0" smtClean="0"/>
              <a:t>Projeto </a:t>
            </a:r>
            <a:r>
              <a:rPr lang="pt-PT" dirty="0" smtClean="0"/>
              <a:t>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2696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280" y="466343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Funcionalidades Requisitados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10163582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Acesso a alunos </a:t>
            </a:r>
            <a:r>
              <a:rPr lang="pt-PT" dirty="0"/>
              <a:t>e docentes de </a:t>
            </a:r>
            <a:r>
              <a:rPr lang="pt-PT" b="1" dirty="0"/>
              <a:t>todos os graus </a:t>
            </a:r>
            <a:r>
              <a:rPr lang="pt-PT" dirty="0"/>
              <a:t>de ensino do </a:t>
            </a:r>
            <a:r>
              <a:rPr lang="pt-PT" dirty="0"/>
              <a:t>a</a:t>
            </a:r>
            <a:r>
              <a:rPr lang="pt-PT" dirty="0" smtClean="0"/>
              <a:t>grupamento</a:t>
            </a:r>
            <a:r>
              <a:rPr lang="pt-PT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abertura a </a:t>
            </a:r>
            <a:r>
              <a:rPr lang="pt-PT" dirty="0" smtClean="0"/>
              <a:t>convidados;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Introdução </a:t>
            </a:r>
            <a:r>
              <a:rPr lang="pt-PT" dirty="0" smtClean="0"/>
              <a:t>de texto, imagens, ficheiros </a:t>
            </a:r>
            <a:r>
              <a:rPr lang="pt-PT" dirty="0"/>
              <a:t>áudio e, eventualmente, </a:t>
            </a:r>
            <a:r>
              <a:rPr lang="pt-PT" dirty="0" smtClean="0"/>
              <a:t>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Links </a:t>
            </a:r>
            <a:r>
              <a:rPr lang="pt-PT" dirty="0" smtClean="0"/>
              <a:t>(acesso a ficheiros/páginas </a:t>
            </a:r>
            <a:r>
              <a:rPr lang="pt-PT" dirty="0"/>
              <a:t>online</a:t>
            </a:r>
            <a:r>
              <a:rPr lang="pt-PT" dirty="0" smtClean="0"/>
              <a:t>);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serem criados vários projetos de leitura em </a:t>
            </a:r>
            <a:r>
              <a:rPr lang="pt-PT" dirty="0" smtClean="0"/>
              <a:t>simultâneo;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Cada </a:t>
            </a:r>
            <a:r>
              <a:rPr lang="pt-PT" b="1" dirty="0"/>
              <a:t>gestor</a:t>
            </a:r>
            <a:r>
              <a:rPr lang="pt-PT" dirty="0"/>
              <a:t> de projeto </a:t>
            </a:r>
            <a:r>
              <a:rPr lang="pt-PT" dirty="0" smtClean="0"/>
              <a:t>tem disponível diversos tipos de escrita;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</a:t>
            </a:r>
            <a:r>
              <a:rPr lang="pt-PT" dirty="0" smtClean="0"/>
              <a:t>Projeto </a:t>
            </a:r>
            <a:r>
              <a:rPr lang="pt-PT" dirty="0" smtClean="0"/>
              <a:t>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32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Funcionalidades requisitadas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334670" y="2376394"/>
            <a:ext cx="8711030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Histórico de </a:t>
            </a:r>
            <a:r>
              <a:rPr lang="pt-PT" dirty="0" smtClean="0"/>
              <a:t>alterações;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</a:t>
            </a:r>
            <a:r>
              <a:rPr lang="pt-PT" dirty="0" smtClean="0"/>
              <a:t>discussão;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</a:t>
            </a:r>
            <a:r>
              <a:rPr lang="pt-PT" dirty="0" smtClean="0"/>
              <a:t>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Construção de </a:t>
            </a:r>
            <a:r>
              <a:rPr lang="pt-PT" dirty="0" smtClean="0"/>
              <a:t>personagens;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criar </a:t>
            </a:r>
            <a:r>
              <a:rPr lang="pt-PT" b="1" dirty="0"/>
              <a:t>pequenas aplicações/ferramentas</a:t>
            </a:r>
            <a:r>
              <a:rPr lang="pt-PT" dirty="0"/>
              <a:t> que ajudem os </a:t>
            </a:r>
            <a:r>
              <a:rPr lang="pt-PT" dirty="0" smtClean="0"/>
              <a:t>alunos;</a:t>
            </a:r>
            <a:endParaRPr lang="pt-PT" dirty="0"/>
          </a:p>
          <a:p>
            <a:pPr lvl="0"/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</a:t>
            </a:r>
            <a:r>
              <a:rPr lang="pt-PT" dirty="0" smtClean="0"/>
              <a:t>Projeto </a:t>
            </a:r>
            <a:r>
              <a:rPr lang="pt-PT" dirty="0" smtClean="0"/>
              <a:t>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8799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</a:t>
            </a:r>
            <a:r>
              <a:rPr lang="pt-PT" dirty="0" smtClean="0"/>
              <a:t>plicação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</a:t>
            </a:r>
            <a:r>
              <a:rPr lang="pt-PT" dirty="0" smtClean="0"/>
              <a:t>Projeto </a:t>
            </a:r>
            <a:r>
              <a:rPr lang="pt-PT" dirty="0" smtClean="0"/>
              <a:t>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15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Tecnologia:</a:t>
            </a:r>
            <a:endParaRPr lang="pt-PT" dirty="0"/>
          </a:p>
        </p:txBody>
      </p:sp>
      <p:sp>
        <p:nvSpPr>
          <p:cNvPr id="8" name="Marcador de Posição do Texto 7"/>
          <p:cNvSpPr>
            <a:spLocks noGrp="1"/>
          </p:cNvSpPr>
          <p:nvPr>
            <p:ph type="body" sz="half" idx="2"/>
          </p:nvPr>
        </p:nvSpPr>
        <p:spPr>
          <a:xfrm>
            <a:off x="1280160" y="2465294"/>
            <a:ext cx="9871482" cy="37116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O SharedPen é uma aplicação totalmente gratuita e não recorre a publicidade;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Faz uso de tecnologias mais atuais, gratuitas: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Protocolo de Transporte: HTML;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Servidor Web: Node.js;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Base de Dados: </a:t>
            </a:r>
            <a:r>
              <a:rPr lang="pt-PT" dirty="0" err="1" smtClean="0"/>
              <a:t>MySQL</a:t>
            </a:r>
            <a:r>
              <a:rPr lang="pt-PT" dirty="0" smtClean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</a:t>
            </a:r>
            <a:r>
              <a:rPr lang="pt-PT" dirty="0" smtClean="0"/>
              <a:t>Projeto </a:t>
            </a:r>
            <a:r>
              <a:rPr lang="pt-PT" dirty="0" smtClean="0"/>
              <a:t>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865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1160" y="771143"/>
            <a:ext cx="9628632" cy="1362113"/>
          </a:xfrm>
        </p:spPr>
        <p:txBody>
          <a:bodyPr/>
          <a:lstStyle/>
          <a:p>
            <a:r>
              <a:rPr lang="pt-PT" dirty="0" smtClean="0"/>
              <a:t>Modelo de dados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</a:t>
            </a:r>
            <a:r>
              <a:rPr lang="pt-PT" dirty="0" smtClean="0"/>
              <a:t>Projeto </a:t>
            </a:r>
            <a:r>
              <a:rPr lang="pt-PT" dirty="0" smtClean="0"/>
              <a:t>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1282700" y="2336800"/>
            <a:ext cx="5321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3 Tipos de utilizador: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Administrador inserir, editar remover alunos, professores, escola, agrupamentos.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Professor -&gt; Criar, editar projetos,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Aluno -&gt; Acesso aos projetos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6868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BackOffice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31" y="2133497"/>
            <a:ext cx="8475933" cy="422245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38" y="2129471"/>
            <a:ext cx="8475933" cy="422687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32" y="2129126"/>
            <a:ext cx="8473636" cy="419486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45" y="2129126"/>
            <a:ext cx="8478230" cy="42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ucação 16X9">
  <a:themeElements>
    <a:clrScheme name="Custom 2">
      <a:dk1>
        <a:srgbClr val="3C4743"/>
      </a:dk1>
      <a:lt1>
        <a:srgbClr val="FFFFFF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PowerPoint v1" id="{0FB4971D-15B5-449A-B0B3-9799BA26F10B}" vid="{BD5044AD-DA84-4683-A1DD-DD52498DE6F9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BC99BC-3A63-4255-9D4F-38C5B80A3193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PowerPoint v1</Template>
  <TotalTime>0</TotalTime>
  <Words>564</Words>
  <Application>Microsoft Office PowerPoint</Application>
  <PresentationFormat>Ecrã Panorâmico</PresentationFormat>
  <Paragraphs>121</Paragraphs>
  <Slides>15</Slides>
  <Notes>13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Educação 16X9</vt:lpstr>
      <vt:lpstr>Apresentação do PowerPoint</vt:lpstr>
      <vt:lpstr>Introdução</vt:lpstr>
      <vt:lpstr>Porque é que este projeto é interessante?</vt:lpstr>
      <vt:lpstr>Funcionalidades Requisitados</vt:lpstr>
      <vt:lpstr>Funcionalidades requisitadas</vt:lpstr>
      <vt:lpstr>Aplicação</vt:lpstr>
      <vt:lpstr>Tecnologia:</vt:lpstr>
      <vt:lpstr>Modelo de dados</vt:lpstr>
      <vt:lpstr>BackOffice</vt:lpstr>
      <vt:lpstr>app</vt:lpstr>
      <vt:lpstr>Potencialidades</vt:lpstr>
      <vt:lpstr>Limitações</vt:lpstr>
      <vt:lpstr>Trabalho futuro</vt:lpstr>
      <vt:lpstr>Grupo de trabalho</vt:lpstr>
      <vt:lpstr>obrigado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2015-04-10T10:20:34Z</dcterms:created>
  <dcterms:modified xsi:type="dcterms:W3CDTF">2015-06-20T16:32:56Z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